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25" r:id="rId2"/>
    <p:sldId id="626" r:id="rId3"/>
    <p:sldId id="629" r:id="rId4"/>
    <p:sldId id="628" r:id="rId5"/>
    <p:sldId id="654" r:id="rId6"/>
    <p:sldId id="633" r:id="rId7"/>
    <p:sldId id="634" r:id="rId8"/>
    <p:sldId id="635" r:id="rId9"/>
    <p:sldId id="636" r:id="rId10"/>
    <p:sldId id="639" r:id="rId11"/>
    <p:sldId id="637" r:id="rId12"/>
    <p:sldId id="638" r:id="rId13"/>
    <p:sldId id="640" r:id="rId14"/>
    <p:sldId id="641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3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34:36.0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0 128,'3457'0,"-3285"-11,-124 6,68-7,133-9,164 7,5 15,162-3,-112-26,-353 11,-71 10,73-4,622 11,-329 1,-65 15,-166 9,92-5,-20-3,-208-16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8:35.3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62,'27'-5,"-8"1,37-2,-20 3,1-2,63-16,-81 16,0 1,0 1,0 0,31 1,78 8,-40-1,77 12,-118-10,0-2,0-2,77-6,-32-5,161 6,-168 10,23 0,-70-6,-1 3,57 12,-55-8,0-2,47 2,-61-9,-10 0,1 1,-1 0,0 1,25 5,-21-1,0-2,35 4,-31-6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8:49.688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2,'0'-1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00.6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1,'84'4,"0"5,86 19,-83-13,157 23,230 45,-435-76,1-2,46 1,17 2,475 27,-399-20,-38-1,-73-12,-42-2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02.9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0 128,'101'-38,"-78"27,0 2,1 1,0 1,1 1,44-5,128 5,-124 7,-16 1,0-2,94-13,-88 3,1 3,65 2,128 13,-90 0,600-5,-427-4,-219 2,135-3,-166-3,268-3,68 41,-304-22,175-7,-177-6,-18 3,95-3,-151-3,-29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43.5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16,'108'-7,"-19"0,264 6,-235 10,133 30,-135-19,128 7,-85-11,-95-8,68 0,90-7,170-4,-293-4,6-1,13 8,-95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46.0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17,'448'10,"38"-3,90 5,-221 7,-225-3,-76-8,68 1,110-9,468 11,-598-5,267 7,-349-13,0-2,-1 0,1-1,-1-1,34-11,21-9,1 4,120-17,-86 26,137 2,309 10,-491-1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0:51.5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1,'451'12,"-144"-7,-26-1,261 41,-233-29,1-17,-96-1,1451 2,-1439 20,-190-16,343 18,-311-21,317 18,-341-13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0:53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2,'339'-1,"366"2,-246 33,28-20,-326-15,345 1,-454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2:56.3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1,'29'5,"-7"0,113 0,-96-5,1 1,70 12,179 36,152-5,-123-5,-187-21,-7-8,169-7,-149-5,410 2,-516-3,-1-1,0-1,70-21,-61 14,78-10,448-2,762 25,-1274-1,0 4,60 10,-101-10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2:58.2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1,'1481'0,"-1069"24,-49-1,-113-15,222-1,-170-22,-222 9,-35 1,52 3,472 49,-501-40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34:46.4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1,-1-1,0 0,1 0,-1 0,1 1,-1-1,1 0,0 0,-1 0,1 0,0 0,0 0,0 0,0-1,0 1,0 0,0 0,0-1,0 1,0-1,0 1,0-1,1 1,-1-1,0 1,0-1,2 0,6 2,0-1,18 1,-19-1,734 15,-584-24,-13 0,468 7,-294 2,-276-1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46:02.4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322 192,'104'2,"-1"4,110 21,-145-19,1-2,104-6,-89-1,354 12,-315-8,42 4,241 39,156-33,-361-15,392-10,-564 9,-1-1,0-1,35-12,-26 6,39-5,144-6,-44 5,-132 13,26-4,-62 7,-1 0,1-1,-1 0,0-1,0 0,10-5,-17 8,0 0,1 0,-1 0,0 0,0 0,1 0,-1-1,0 1,1 0,-1 0,0 0,0-1,0 1,1 0,-1 0,0 0,0-1,0 1,1 0,-1 0,0-1,0 1,0 0,0-1,0 1,0 0,0-1,0 1,0 0,0 0,0-1,0 1,0 0,0-1,0 1,0 0,0-1,0 1,0 0,0 0,0-1,-1 1,1 0,0 0,0-1,0 1,0 0,-1 0,1-1,0 1,0 0,-1-1,-16-8,15 8,-13-5,-1 1,0 0,-31-4,-54-2,64 8,-162-3,15 2,170 3,-512-25,273 12,78 1,108 12,33 1,0-1,1-2,-41-8,28 3,1 1,-1 3,-48 2,18 1,-1241-13,899 15,398-1,-172 4,145-1,1 3,-53 13,-33 18,96-25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46:07.1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82,'109'0,"418"9,-174-2,-328-7,133 12,-43 0,349-2,4-19,72-2,-492 12,252-4,-2-19,-172 7,236-35,-315 41,-31 3,-17 3,-9 1,-21 0,-1 1,-39 5,18-1,-287 7,-205 12,324-10,-275 28,-8 0,-4-40,233-2,-305 2,455-8,8 0,98 8,-226-13,242 12,7 1,18-2,33 3,301 34,99 5,66-23,-1 20,106-22,-422-17,921 1,-1039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46:13.6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1,'1205'0,"-1181"0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46:17.3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1,'270'15,"-6"20,-165-21,14-4,158-4,-209-4,66 11,21 1,277-11,-220-5,637 2,-782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46:27.8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30,'7'0,"0"1,0 0,11 3,11 2,244-1,-22-1,-154 5,161 8,-70-1,-58-2,347 4,894-18,-1478 0,-131-1,87-13,32 2,-71-4,-115-5,258 19,-85-16,74 10,0 3,-101 5,84 1,-10 0,32 1,1-2,-1-2,-55-11,68 7,-1 1,-47 0,-79 11,-323 2,340-9,100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02:34:51.2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16,'122'-8,"-8"0,494 9,-283 14,65 1,161-17,-505 3,59 11,14 1,356-9,-266-7,1065 2,-1021-8,12-1,932 10,-1037 7,-20-1,239-6,-336-1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4T12:41:03.7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0,'13'1,"1"1,-1-1,16 5,27 3,347-5,-219-6,-132 4,-33-1,1 0,-1-1,1-1,34-5,-39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4T12:41:05.3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23,'6'-3,"-1"1,1-1,-1 1,1 0,0 0,-1 1,1 0,0 0,0 0,0 0,0 1,0 0,7 0,2 0,382-3,-260 4,-94 1,47 7,-48-4,49 1,-36-6,-29-2,-1 1,0 2,0 1,0 0,0 1,0 2,28 8,45 14,-72-21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652" max="2560" units="cm"/>
          <inkml:channel name="Y" type="integer" min="-1080" max="1440" units="cm"/>
          <inkml:channel name="T" type="integer" max="2.14748E9" units="dev"/>
        </inkml:traceFormat>
        <inkml:channelProperties>
          <inkml:channelProperty channel="X" name="resolution" value="103.94822" units="1/cm"/>
          <inkml:channelProperty channel="Y" name="resolution" value="144.82759" units="1/cm"/>
          <inkml:channelProperty channel="T" name="resolution" value="1" units="1/dev"/>
        </inkml:channelProperties>
      </inkml:inkSource>
      <inkml:timestamp xml:id="ts0" timeString="2021-05-09T02:44:52.4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3552 2044 0,'10'0'406,"-10"20"-390,20-20-1,-10 0 16,10 0-15,-1 0-16,1 0 31,-10 20-31,30-20 16,-10 0 0,9 19-1,-19-19 1,-10 0 46,10 0-46,0 0 0,29 0-16,-9 0 15,40 0-15,-41 0 16,50 10-16,50-10 15,-59 0 1,-60 0 0,-1 0 62,1 0-63,-10 0 1,10 0-16,50 0 16,19 0 15,-40 0-15,1 0-1,-30 0 1,0 0 31,9 0-47,31 0 15,59 0 1,0 0 0,-30 0-1,-19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652" max="2560" units="cm"/>
          <inkml:channel name="Y" type="integer" min="-1080" max="1440" units="cm"/>
          <inkml:channel name="T" type="integer" max="2.14748E9" units="dev"/>
        </inkml:traceFormat>
        <inkml:channelProperties>
          <inkml:channelProperty channel="X" name="resolution" value="103.94822" units="1/cm"/>
          <inkml:channelProperty channel="Y" name="resolution" value="144.82759" units="1/cm"/>
          <inkml:channelProperty channel="T" name="resolution" value="1" units="1/dev"/>
        </inkml:channelProperties>
      </inkml:inkSource>
      <inkml:timestamp xml:id="ts0" timeString="2021-05-09T02:45:16.8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5427 2133 0,'-10'0'203,"-9"0"-187,-21 0-16,-10 0 15,-19 10 1,-1-10-1,-19 20 1,20-20 0,19 0-1,20 0 1,10 0 62,1 0-62,-1 0-16,10 0 15,-10 0 1,-50 0 0,51 0-16,-31 0 15,0 0 1,11 0-1,19 0 1,-30 0 0,-19 0-1,-1 0 1,-19 0 15,59 0-31,10 0 172,1 0-156,9 0-16,-30 0 15,10 0 1,10 0 0,1 0-1,-1 0-15,10 0 16,-10 0-16,0 0 15,0 0 110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652" max="2560" units="cm"/>
          <inkml:channel name="Y" type="integer" min="-1080" max="1440" units="cm"/>
          <inkml:channel name="T" type="integer" max="2.14748E9" units="dev"/>
        </inkml:traceFormat>
        <inkml:channelProperties>
          <inkml:channelProperty channel="X" name="resolution" value="103.94822" units="1/cm"/>
          <inkml:channelProperty channel="Y" name="resolution" value="144.82759" units="1/cm"/>
          <inkml:channelProperty channel="T" name="resolution" value="1" units="1/dev"/>
        </inkml:channelProperties>
      </inkml:inkSource>
      <inkml:timestamp xml:id="ts0" timeString="2021-05-09T02:45:21.0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5269 2481 0,'-10'0'156,"-10"0"-140,0 0-16,10 0 15,-10 0 1,0 9 0,1-9-1,9 0 1,-10 0-1,0 0 1,0 0 0,20 20-1,-30-20 1,10 0 0,-9 0-1,-11 0 1,20 0-1,-29 0 1,-1 0 0,0 0-1,-19 0 1,-1 0 0,31 0-1,-31 0 1,21 0 15,9 0-31,-10 0 16,31 0-1,9 0 1,-10 0 0,0 0-1,-10 0 1,-29 0-1,9 0 1,-39 0 0,39 0-1,1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7:26.2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1,'24'2,"-22"-2,119 5,256 4,-367-9,372 12,543 23,-797-43,1 0,733 23,-459-13,34 3,-242 3,419 11,-574-21,80-14,-27 2,220-5,3 20,-175 0,-116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08-May-21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08-May-21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08-May-21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19.xml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2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ustomXml" Target="../ink/ink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7" Type="http://schemas.openxmlformats.org/officeDocument/2006/relationships/image" Target="../media/image1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11" Type="http://schemas.openxmlformats.org/officeDocument/2006/relationships/image" Target="../media/image21.png"/><Relationship Id="rId10" Type="http://schemas.openxmlformats.org/officeDocument/2006/relationships/customXml" Target="../ink/ink13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ustomXml" Target="../ink/ink1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customXml" Target="../ink/ink1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</a:t>
            </a:r>
            <a:r>
              <a:rPr lang="es-ES" dirty="0" err="1"/>
              <a:t>invoked</a:t>
            </a:r>
            <a:r>
              <a:rPr lang="es-ES" dirty="0"/>
              <a:t> and </a:t>
            </a:r>
            <a:r>
              <a:rPr lang="es-ES" dirty="0" err="1"/>
              <a:t>controlling</a:t>
            </a:r>
            <a:r>
              <a:rPr lang="es-ES" dirty="0"/>
              <a:t> Chrome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scrape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fld id="{EDA4E73C-7A94-44D4-A65F-F6EB5CEC563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07FD82-3460-487D-BB5D-A55B4F0112DB}"/>
              </a:ext>
            </a:extLst>
          </p:cNvPr>
          <p:cNvGrpSpPr/>
          <p:nvPr/>
        </p:nvGrpSpPr>
        <p:grpSpPr>
          <a:xfrm>
            <a:off x="381000" y="515100"/>
            <a:ext cx="5957924" cy="4104270"/>
            <a:chOff x="381000" y="429904"/>
            <a:chExt cx="5957924" cy="41042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C6A96-1BC8-437B-B428-B566FEF1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88" y="429904"/>
              <a:ext cx="5864536" cy="25248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2B8BF1-1DD6-416E-96AB-83204486C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2571750"/>
              <a:ext cx="5563376" cy="196242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3DA71EB-7BDE-43FA-844D-2E0746512F1A}"/>
                    </a:ext>
                  </a:extLst>
                </p14:cNvPr>
                <p14:cNvContentPartPr/>
                <p14:nvPr/>
              </p14:nvContentPartPr>
              <p14:xfrm>
                <a:off x="545042" y="3509128"/>
                <a:ext cx="3036960" cy="46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3DA71EB-7BDE-43FA-844D-2E0746512F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042" y="3437488"/>
                  <a:ext cx="3108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9FB99AC-7A57-43BA-B9E9-87A80E0C8D24}"/>
                    </a:ext>
                  </a:extLst>
                </p14:cNvPr>
                <p14:cNvContentPartPr/>
                <p14:nvPr/>
              </p14:nvContentPartPr>
              <p14:xfrm>
                <a:off x="2777042" y="1141048"/>
                <a:ext cx="756000" cy="17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9FB99AC-7A57-43BA-B9E9-87A80E0C8D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41402" y="1069408"/>
                  <a:ext cx="827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59F1F0-9DF3-4C49-9E8C-D281CD79998A}"/>
                    </a:ext>
                  </a:extLst>
                </p14:cNvPr>
                <p14:cNvContentPartPr/>
                <p14:nvPr/>
              </p14:nvContentPartPr>
              <p14:xfrm>
                <a:off x="1351442" y="1703728"/>
                <a:ext cx="2439360" cy="23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59F1F0-9DF3-4C49-9E8C-D281CD799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5802" y="1631728"/>
                  <a:ext cx="251100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066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07" y="102393"/>
            <a:ext cx="8848664" cy="327511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Visit</a:t>
            </a:r>
            <a:r>
              <a:rPr lang="es-ES" dirty="0"/>
              <a:t> page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scraping</a:t>
            </a:r>
            <a:r>
              <a:rPr lang="es-ES" dirty="0"/>
              <a:t>. Final page after </a:t>
            </a:r>
            <a:r>
              <a:rPr lang="es-ES" dirty="0" err="1"/>
              <a:t>navigation</a:t>
            </a:r>
            <a:r>
              <a:rPr lang="es-ES" dirty="0"/>
              <a:t>,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closing</a:t>
            </a:r>
            <a:r>
              <a:rPr lang="es-ES" dirty="0"/>
              <a:t>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08D6-D481-4262-89CA-C26CDEFD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31" y="642029"/>
            <a:ext cx="5915384" cy="4302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CBE508-D24C-4E15-88E3-D29104A7C0D5}"/>
                  </a:ext>
                </a:extLst>
              </p14:cNvPr>
              <p14:cNvContentPartPr/>
              <p14:nvPr/>
            </p14:nvContentPartPr>
            <p14:xfrm>
              <a:off x="897122" y="1209088"/>
              <a:ext cx="1880640" cy="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CBE508-D24C-4E15-88E3-D29104A7C0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122" y="1137448"/>
                <a:ext cx="19522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906A82-8E61-42AE-B9CD-06A6410318A6}"/>
                  </a:ext>
                </a:extLst>
              </p14:cNvPr>
              <p14:cNvContentPartPr/>
              <p14:nvPr/>
            </p14:nvContentPartPr>
            <p14:xfrm>
              <a:off x="1504802" y="993448"/>
              <a:ext cx="1490760" cy="3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906A82-8E61-42AE-B9CD-06A6410318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9162" y="921808"/>
                <a:ext cx="156240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32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obtained</a:t>
            </a:r>
            <a:r>
              <a:rPr lang="es-ES" dirty="0"/>
              <a:t> HTML table </a:t>
            </a:r>
            <a:r>
              <a:rPr lang="es-ES" dirty="0" err="1"/>
              <a:t>mars-earth</a:t>
            </a:r>
            <a:r>
              <a:rPr lang="es-ES" dirty="0"/>
              <a:t> </a:t>
            </a:r>
            <a:r>
              <a:rPr lang="es-ES" dirty="0" err="1"/>
              <a:t>comparison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C621D-E1B4-4EA7-85DD-647F485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2" y="783029"/>
            <a:ext cx="8210266" cy="37319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271874-17CA-4A60-A3E8-C91350D4300C}"/>
                  </a:ext>
                </a:extLst>
              </p14:cNvPr>
              <p14:cNvContentPartPr/>
              <p14:nvPr/>
            </p14:nvContentPartPr>
            <p14:xfrm>
              <a:off x="588242" y="873568"/>
              <a:ext cx="1606320" cy="11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271874-17CA-4A60-A3E8-C91350D430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42" y="801928"/>
                <a:ext cx="16779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15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obtained</a:t>
            </a:r>
            <a:r>
              <a:rPr lang="es-ES" dirty="0"/>
              <a:t> HTML table </a:t>
            </a:r>
            <a:r>
              <a:rPr lang="es-ES" dirty="0" err="1"/>
              <a:t>mars</a:t>
            </a:r>
            <a:r>
              <a:rPr lang="es-ES" dirty="0"/>
              <a:t> </a:t>
            </a:r>
            <a:r>
              <a:rPr lang="es-ES" dirty="0" err="1"/>
              <a:t>facts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EC6B-8DAB-48C9-B1FB-205657C0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1" y="680062"/>
            <a:ext cx="6125430" cy="43249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A30252-4405-4B5B-B4F2-DE7408F20CC5}"/>
                  </a:ext>
                </a:extLst>
              </p14:cNvPr>
              <p14:cNvContentPartPr/>
              <p14:nvPr/>
            </p14:nvContentPartPr>
            <p14:xfrm>
              <a:off x="3333962" y="782488"/>
              <a:ext cx="1503720" cy="8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A30252-4405-4B5B-B4F2-DE7408F20C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7962" y="710488"/>
                <a:ext cx="157536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71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mars_db</a:t>
            </a:r>
            <a:r>
              <a:rPr lang="es-ES" dirty="0"/>
              <a:t> &amp; </a:t>
            </a:r>
            <a:r>
              <a:rPr lang="es-ES" dirty="0" err="1"/>
              <a:t>marsdata</a:t>
            </a:r>
            <a:r>
              <a:rPr lang="es-ES" dirty="0"/>
              <a:t> </a:t>
            </a:r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inserted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scrape_mars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340C8-4525-4C76-8D6B-DA59AB10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0" y="586361"/>
            <a:ext cx="6627108" cy="42817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F267FD-628D-47E9-9BA3-1486BECBE1C4}"/>
                  </a:ext>
                </a:extLst>
              </p14:cNvPr>
              <p14:cNvContentPartPr/>
              <p14:nvPr/>
            </p14:nvContentPartPr>
            <p14:xfrm>
              <a:off x="681482" y="2771128"/>
              <a:ext cx="44280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F267FD-628D-47E9-9BA3-1486BECBE1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482" y="2699488"/>
                <a:ext cx="514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710495-A2B8-40F2-90E0-3A5DF1F7BE88}"/>
                  </a:ext>
                </a:extLst>
              </p14:cNvPr>
              <p14:cNvContentPartPr/>
              <p14:nvPr/>
            </p14:nvContentPartPr>
            <p14:xfrm>
              <a:off x="1993322" y="1197928"/>
              <a:ext cx="1041480" cy="40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710495-A2B8-40F2-90E0-3A5DF1F7BE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7322" y="1126288"/>
                <a:ext cx="1113120" cy="18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12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scrapping</a:t>
            </a:r>
            <a:r>
              <a:rPr lang="es-ES" dirty="0"/>
              <a:t> from </a:t>
            </a:r>
            <a:r>
              <a:rPr lang="es-ES" dirty="0" err="1"/>
              <a:t>html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app.py &amp; scrape_mars.py </a:t>
            </a:r>
            <a:r>
              <a:rPr lang="es-ES" dirty="0" err="1"/>
              <a:t>successful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39354-56BD-4AC0-808A-58573292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83" y="866496"/>
            <a:ext cx="8008099" cy="17052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FC6591-99CA-4C8D-A79E-378241A4F29D}"/>
                  </a:ext>
                </a:extLst>
              </p14:cNvPr>
              <p14:cNvContentPartPr/>
              <p14:nvPr/>
            </p14:nvContentPartPr>
            <p14:xfrm>
              <a:off x="1737722" y="1318168"/>
              <a:ext cx="1121040" cy="45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FC6591-99CA-4C8D-A79E-378241A4F2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1722" y="1246528"/>
                <a:ext cx="119268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673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Select_one</a:t>
            </a:r>
            <a:r>
              <a:rPr lang="en-US" dirty="0"/>
              <a:t> instead of find. CSS element in inspect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AEC499-AE8C-4268-8333-1B392C9CBD93}"/>
              </a:ext>
            </a:extLst>
          </p:cNvPr>
          <p:cNvGrpSpPr/>
          <p:nvPr/>
        </p:nvGrpSpPr>
        <p:grpSpPr>
          <a:xfrm>
            <a:off x="381000" y="433304"/>
            <a:ext cx="5728699" cy="3561571"/>
            <a:chOff x="859531" y="744106"/>
            <a:chExt cx="6150869" cy="4260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8F1C93-14EE-46CA-8634-00B4E491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531" y="744106"/>
              <a:ext cx="6150869" cy="426091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37667D-FB4E-4002-BD91-52FECA1A7FFF}"/>
                    </a:ext>
                  </a:extLst>
                </p14:cNvPr>
                <p14:cNvContentPartPr/>
                <p14:nvPr/>
              </p14:nvContentPartPr>
              <p14:xfrm>
                <a:off x="4351824" y="4352112"/>
                <a:ext cx="352440" cy="11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37667D-FB4E-4002-BD91-52FECA1A7F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3179" y="4266266"/>
                  <a:ext cx="429343" cy="182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195B99-F8EA-4702-AF7C-A63B1B4C6F9F}"/>
                    </a:ext>
                  </a:extLst>
                </p14:cNvPr>
                <p14:cNvContentPartPr/>
                <p14:nvPr/>
              </p14:nvContentPartPr>
              <p14:xfrm>
                <a:off x="4370184" y="4744512"/>
                <a:ext cx="507240" cy="34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195B99-F8EA-4702-AF7C-A63B1B4C6F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31522" y="4658112"/>
                  <a:ext cx="584177" cy="2069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BD4807-6B38-4F17-80A6-80AE7A03FC3F}"/>
              </a:ext>
            </a:extLst>
          </p:cNvPr>
          <p:cNvSpPr txBox="1"/>
          <p:nvPr/>
        </p:nvSpPr>
        <p:spPr>
          <a:xfrm>
            <a:off x="6579703" y="1262385"/>
            <a:ext cx="242230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After checking documentation, I decided to use "select" function instead of "find".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gives you a different possibility. It lets you navigate through an HTML tree using the CSS selectors which have easier syntax.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A7C443-7CCC-46ED-8412-950CD962C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711"/>
          <a:stretch/>
        </p:blipFill>
        <p:spPr>
          <a:xfrm>
            <a:off x="454152" y="4140792"/>
            <a:ext cx="4646299" cy="7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web page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app.py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4DF51-87A8-4AEC-A820-4CABA7B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82" y="485687"/>
            <a:ext cx="5444076" cy="45520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EA67D2-546F-4264-9B1D-F090D95AD766}"/>
                  </a:ext>
                </a:extLst>
              </p14:cNvPr>
              <p14:cNvContentPartPr/>
              <p14:nvPr/>
            </p14:nvContentPartPr>
            <p14:xfrm>
              <a:off x="1278720" y="735840"/>
              <a:ext cx="604080" cy="2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EA67D2-546F-4264-9B1D-F090D95AD7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880" y="672480"/>
                <a:ext cx="63540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web page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app.py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2888A-14D2-4C1A-9829-F654208C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6" y="477927"/>
            <a:ext cx="5525491" cy="46030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54C1DC-6C5B-4981-9C55-196365924EBE}"/>
                  </a:ext>
                </a:extLst>
              </p14:cNvPr>
              <p14:cNvContentPartPr/>
              <p14:nvPr/>
            </p14:nvContentPartPr>
            <p14:xfrm>
              <a:off x="1453680" y="767880"/>
              <a:ext cx="500400" cy="11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54C1DC-6C5B-4981-9C55-196365924E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7840" y="704520"/>
                <a:ext cx="53172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8A4C-B4BB-4CC7-8D61-FE668E25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Full page </a:t>
            </a:r>
            <a:r>
              <a:rPr lang="es-ES" dirty="0" err="1"/>
              <a:t>zoomed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0618A-A365-4AAE-B71E-1E118AC0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AF15C-35F1-424C-9494-A4864FE2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4" y="643035"/>
            <a:ext cx="5429826" cy="43980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CC36AD-4DAB-4BAE-86D8-2D4D0A83A48F}"/>
                  </a:ext>
                </a:extLst>
              </p14:cNvPr>
              <p14:cNvContentPartPr/>
              <p14:nvPr/>
            </p14:nvContentPartPr>
            <p14:xfrm>
              <a:off x="1443240" y="893160"/>
              <a:ext cx="453960" cy="10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CC36AD-4DAB-4BAE-86D8-2D4D0A83A4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7400" y="829800"/>
                <a:ext cx="48528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1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Visit</a:t>
            </a:r>
            <a:r>
              <a:rPr lang="es-ES" dirty="0"/>
              <a:t> page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NEWS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33005E-8305-454B-9C27-8E6D474E9886}"/>
              </a:ext>
            </a:extLst>
          </p:cNvPr>
          <p:cNvGrpSpPr/>
          <p:nvPr/>
        </p:nvGrpSpPr>
        <p:grpSpPr>
          <a:xfrm>
            <a:off x="736944" y="550912"/>
            <a:ext cx="6011900" cy="4381948"/>
            <a:chOff x="736944" y="550912"/>
            <a:chExt cx="6011900" cy="43819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5E463B-F5D5-4235-8197-3735CF47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944" y="550912"/>
              <a:ext cx="6011900" cy="438194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B12EBF-3EBE-43E7-AB24-6971546E61F5}"/>
                    </a:ext>
                  </a:extLst>
                </p14:cNvPr>
                <p14:cNvContentPartPr/>
                <p14:nvPr/>
              </p14:nvContentPartPr>
              <p14:xfrm>
                <a:off x="851402" y="1124046"/>
                <a:ext cx="2036880" cy="34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B12EBF-3EBE-43E7-AB24-6971546E61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5402" y="1052046"/>
                  <a:ext cx="2108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599C09-1A71-421A-B60F-F2DAE7141AC7}"/>
                    </a:ext>
                  </a:extLst>
                </p14:cNvPr>
                <p14:cNvContentPartPr/>
                <p14:nvPr/>
              </p14:nvContentPartPr>
              <p14:xfrm>
                <a:off x="1646642" y="908766"/>
                <a:ext cx="777600" cy="45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599C09-1A71-421A-B60F-F2DAE7141A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10642" y="836766"/>
                  <a:ext cx="849240" cy="18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498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Visit</a:t>
            </a:r>
            <a:r>
              <a:rPr lang="es-ES" dirty="0"/>
              <a:t> page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BCFFCD-BCAB-4668-9143-BF9592FC3B9B}"/>
                  </a:ext>
                </a:extLst>
              </p14:cNvPr>
              <p14:cNvContentPartPr/>
              <p14:nvPr/>
            </p14:nvContentPartPr>
            <p14:xfrm>
              <a:off x="1231922" y="725968"/>
              <a:ext cx="360" cy="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BCFFCD-BCAB-4668-9143-BF9592FC3B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3282" y="717328"/>
                <a:ext cx="18000" cy="1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3083E84-BDD7-4F65-AA40-E378EED74E40}"/>
              </a:ext>
            </a:extLst>
          </p:cNvPr>
          <p:cNvGrpSpPr/>
          <p:nvPr/>
        </p:nvGrpSpPr>
        <p:grpSpPr>
          <a:xfrm>
            <a:off x="1010694" y="573193"/>
            <a:ext cx="5827427" cy="4235217"/>
            <a:chOff x="1010694" y="573193"/>
            <a:chExt cx="5827427" cy="42352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5C55FC-F819-4B97-8D60-F8C85FD13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694" y="573193"/>
              <a:ext cx="5827427" cy="42352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E2DABC-E4D4-4B2E-B7E1-F6284FF89D69}"/>
                    </a:ext>
                  </a:extLst>
                </p14:cNvPr>
                <p14:cNvContentPartPr/>
                <p14:nvPr/>
              </p14:nvContentPartPr>
              <p14:xfrm>
                <a:off x="1828802" y="896968"/>
                <a:ext cx="865440" cy="9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E2DABC-E4D4-4B2E-B7E1-F6284FF89D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2802" y="824968"/>
                  <a:ext cx="937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213B0F-679F-43CC-9D48-11308300D20A}"/>
                    </a:ext>
                  </a:extLst>
                </p14:cNvPr>
                <p14:cNvContentPartPr/>
                <p14:nvPr/>
              </p14:nvContentPartPr>
              <p14:xfrm>
                <a:off x="1124282" y="1157608"/>
                <a:ext cx="1715040" cy="46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213B0F-679F-43CC-9D48-11308300D2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8282" y="1085608"/>
                  <a:ext cx="178668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124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Visit</a:t>
            </a:r>
            <a:r>
              <a:rPr lang="es-ES" dirty="0"/>
              <a:t> page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3C9076-8B01-47B6-AFB4-D9B946A9E30B}"/>
              </a:ext>
            </a:extLst>
          </p:cNvPr>
          <p:cNvGrpSpPr/>
          <p:nvPr/>
        </p:nvGrpSpPr>
        <p:grpSpPr>
          <a:xfrm>
            <a:off x="1031894" y="628249"/>
            <a:ext cx="5978506" cy="4376767"/>
            <a:chOff x="1031894" y="628249"/>
            <a:chExt cx="5978506" cy="43767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864F96-9464-425F-B465-19229EB89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1894" y="628249"/>
              <a:ext cx="5978506" cy="43767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4C2828-3951-4AD3-A570-4C4E290B32D3}"/>
                    </a:ext>
                  </a:extLst>
                </p14:cNvPr>
                <p14:cNvContentPartPr/>
                <p14:nvPr/>
              </p14:nvContentPartPr>
              <p14:xfrm>
                <a:off x="1777682" y="1016128"/>
                <a:ext cx="933840" cy="46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4C2828-3951-4AD3-A570-4C4E290B32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1682" y="944128"/>
                  <a:ext cx="1005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95FA59-7DA2-4458-9941-8D80B7D37F94}"/>
                    </a:ext>
                  </a:extLst>
                </p14:cNvPr>
                <p14:cNvContentPartPr/>
                <p14:nvPr/>
              </p14:nvContentPartPr>
              <p14:xfrm>
                <a:off x="1107362" y="1197568"/>
                <a:ext cx="1816200" cy="46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95FA59-7DA2-4458-9941-8D80B7D37F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355" y="1125568"/>
                  <a:ext cx="1887854" cy="18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151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Visit</a:t>
            </a:r>
            <a:r>
              <a:rPr lang="es-ES" dirty="0"/>
              <a:t> page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scraping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HEMISPHERES INFO &amp;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590D9-FDA0-479B-B3C3-51BB40BA133C}"/>
              </a:ext>
            </a:extLst>
          </p:cNvPr>
          <p:cNvGrpSpPr/>
          <p:nvPr/>
        </p:nvGrpSpPr>
        <p:grpSpPr>
          <a:xfrm>
            <a:off x="897365" y="549981"/>
            <a:ext cx="6113035" cy="4455035"/>
            <a:chOff x="897365" y="549981"/>
            <a:chExt cx="6113035" cy="4455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F9FE51-29F7-46BA-AF4E-A313DA7F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7365" y="549981"/>
              <a:ext cx="6113035" cy="445503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5A1F06-45EA-4FE8-9BC1-8ADB43461F06}"/>
                    </a:ext>
                  </a:extLst>
                </p14:cNvPr>
                <p14:cNvContentPartPr/>
                <p14:nvPr/>
              </p14:nvContentPartPr>
              <p14:xfrm>
                <a:off x="976682" y="1146808"/>
                <a:ext cx="1878480" cy="54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5A1F06-45EA-4FE8-9BC1-8ADB43461F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0682" y="1074808"/>
                  <a:ext cx="1950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A97676-FBC0-4226-847F-CC85056C4151}"/>
                    </a:ext>
                  </a:extLst>
                </p14:cNvPr>
                <p14:cNvContentPartPr/>
                <p14:nvPr/>
              </p14:nvContentPartPr>
              <p14:xfrm>
                <a:off x="1703522" y="907768"/>
                <a:ext cx="975960" cy="1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A97676-FBC0-4226-847F-CC85056C41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67509" y="834328"/>
                  <a:ext cx="1047626" cy="16487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63079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135</TotalTime>
  <Words>196</Words>
  <Application>Microsoft Office PowerPoint</Application>
  <PresentationFormat>On-screen Show (16:9)</PresentationFormat>
  <Paragraphs>31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blank</vt:lpstr>
      <vt:lpstr>Detail of splinter functionality invoked and controlling Chrome to scrape</vt:lpstr>
      <vt:lpstr>Select_one instead of find. CSS element in inspect</vt:lpstr>
      <vt:lpstr>Detail of web page obtained with app.py</vt:lpstr>
      <vt:lpstr>Detail of web page obtained with app.py</vt:lpstr>
      <vt:lpstr>Full page zoomed</vt:lpstr>
      <vt:lpstr>Visit page by Splinter functionality while scraping to get NEWS</vt:lpstr>
      <vt:lpstr>Visit page by Splinter functionality while scraping to get IMAGES</vt:lpstr>
      <vt:lpstr>Visit page by Splinter functionality while scraping to get FACTS</vt:lpstr>
      <vt:lpstr>Visit page by Splinter functionality while scraping to get HEMISPHERES INFO &amp; IMAGES</vt:lpstr>
      <vt:lpstr>Visit page by Splinter functionality while scraping. Final page after navigation, before closing browser</vt:lpstr>
      <vt:lpstr>Detail of obtained HTML table mars-earth comparison</vt:lpstr>
      <vt:lpstr>Detail of obtained HTML table mars facts</vt:lpstr>
      <vt:lpstr>mars_db &amp; marsdata collection inserted by scrape_mars</vt:lpstr>
      <vt:lpstr>Message scrapping from html through app.py &amp; scrape_mars.py successful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17</cp:revision>
  <dcterms:created xsi:type="dcterms:W3CDTF">2021-04-27T12:51:30Z</dcterms:created>
  <dcterms:modified xsi:type="dcterms:W3CDTF">2021-05-09T02:46:32Z</dcterms:modified>
</cp:coreProperties>
</file>